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8" r:id="rId4"/>
    <p:sldId id="261" r:id="rId5"/>
    <p:sldId id="260" r:id="rId6"/>
    <p:sldId id="259" r:id="rId7"/>
    <p:sldId id="262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9A3736-59E0-4042-9D4D-6971C8BFA402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3ACFCD-0230-4F66-9893-51CE83AD5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A3736-59E0-4042-9D4D-6971C8BFA402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ACFCD-0230-4F66-9893-51CE83AD5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A3736-59E0-4042-9D4D-6971C8BFA402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ACFCD-0230-4F66-9893-51CE83AD5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A3736-59E0-4042-9D4D-6971C8BFA402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ACFCD-0230-4F66-9893-51CE83AD5D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A3736-59E0-4042-9D4D-6971C8BFA402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ACFCD-0230-4F66-9893-51CE83AD5D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A3736-59E0-4042-9D4D-6971C8BFA402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ACFCD-0230-4F66-9893-51CE83AD5D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A3736-59E0-4042-9D4D-6971C8BFA402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ACFCD-0230-4F66-9893-51CE83AD5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A3736-59E0-4042-9D4D-6971C8BFA402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ACFCD-0230-4F66-9893-51CE83AD5D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A3736-59E0-4042-9D4D-6971C8BFA402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ACFCD-0230-4F66-9893-51CE83AD5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9A3736-59E0-4042-9D4D-6971C8BFA402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ACFCD-0230-4F66-9893-51CE83AD5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9A3736-59E0-4042-9D4D-6971C8BFA402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3ACFCD-0230-4F66-9893-51CE83AD5D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9A3736-59E0-4042-9D4D-6971C8BFA402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3ACFCD-0230-4F66-9893-51CE83AD5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7769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76672"/>
            <a:ext cx="7772400" cy="475252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МБОУ «Средняя общеобразовательная школа №10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г.Горно-Алтайска»</a:t>
            </a:r>
          </a:p>
          <a:p>
            <a:pPr algn="ctr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Из опыта работы педагога-психолога по оказанию помощи ребенку, переживающему кризисное состояние утраты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Каратунова Н.А.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Способствовать тому, чтобы травма потери не усугубилась травмой развития, т.е. ребенок вышел из кризиса в возраст, соответствующий реальному.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Задача педагога-психолога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ru-RU" b="1" dirty="0" smtClean="0"/>
          </a:p>
          <a:p>
            <a:pPr lvl="0">
              <a:buNone/>
            </a:pPr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отсроченной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b="1" dirty="0" smtClean="0"/>
              <a:t>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скрытой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b="1" dirty="0" smtClean="0"/>
              <a:t>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проявляться в </a:t>
            </a:r>
          </a:p>
          <a:p>
            <a:pPr lv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поведении </a:t>
            </a:r>
          </a:p>
          <a:p>
            <a:pPr lv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неожиданно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b="1" dirty="0" smtClean="0"/>
              <a:t>        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проявляться </a:t>
            </a:r>
          </a:p>
          <a:p>
            <a:pPr lv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неравномерно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Реакция на горе может быть: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907704" y="1484784"/>
            <a:ext cx="25202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2771800" y="1484784"/>
            <a:ext cx="165618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427984" y="1484784"/>
            <a:ext cx="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427984" y="1484784"/>
            <a:ext cx="2736304" cy="3240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374441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чувство вины, заниженная самооценка 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дефицит любви и внимания 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часто создается идеальный фантазийный образ    значимого человека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ребенок может стать «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вечноскорбящим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», если у него не будет возможности адекватно пережить утрату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бессознательный страх вновь быть брошенным 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поиск человека, который мог бы заменить отца (мать) 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важность хорошей замещающей фигуры 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важно как реагирует на утрату оставшийся родитель 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Последствия утраты 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60385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уменьшение негативного эмоционального фона посредством осознания своих чувств, переживаний и выражения их, ослабление состояния фрустрации, моделирование будущего.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педагога-психолога строится в нескольких направлениях: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с ребенком, переживающим кризисное состояние;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с окружением ребенка (родители, лица их заменяющие, другие родственники).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Помощь ребенку в кризисной ситуации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941168"/>
            <a:ext cx="2448272" cy="1633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Шок (отрицание)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Злость и ощущение несправедливости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(обида, ярость, гнев) 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Печаль и сожаление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(чувство вины, депрессия)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Восстановление (принятие)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Стадии переживания утраты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644008" y="1988840"/>
            <a:ext cx="45719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644008" y="3429000"/>
            <a:ext cx="7200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716016" y="4797152"/>
            <a:ext cx="45719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Выстраивание «зоны доверия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ресурсного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состояния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Осознание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потери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Построение образа новой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жизни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Нахождение смысла потери, извлечение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опыта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Перестройка образа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будущего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Этапы коррекционной помощи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572000" y="19888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572000" y="278092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572000" y="350100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572000" y="429309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572000" y="50851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Беседа</a:t>
            </a:r>
          </a:p>
          <a:p>
            <a:pPr marL="624078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Активное слушание</a:t>
            </a:r>
          </a:p>
          <a:p>
            <a:pPr marL="624078" indent="-514350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Эмпатическое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слушание</a:t>
            </a:r>
          </a:p>
          <a:p>
            <a:pPr marL="624078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Психологический тренинг</a:t>
            </a:r>
          </a:p>
          <a:p>
            <a:pPr marL="624078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социально-психолого-педагогического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консультирования</a:t>
            </a:r>
          </a:p>
          <a:p>
            <a:pPr marL="624078" indent="-514350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Психодрамма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Методы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340768"/>
            <a:ext cx="2767856" cy="1844517"/>
          </a:xfrm>
          <a:prstGeom prst="rect">
            <a:avLst/>
          </a:prstGeom>
        </p:spPr>
      </p:pic>
      <p:pic>
        <p:nvPicPr>
          <p:cNvPr id="5" name="Рисунок 4" descr="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869160"/>
            <a:ext cx="6048672" cy="1521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460</TotalTime>
  <Words>270</Words>
  <Application>Microsoft Office PowerPoint</Application>
  <PresentationFormat>Экран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 </vt:lpstr>
      <vt:lpstr>Задача педагога-психолога</vt:lpstr>
      <vt:lpstr>Реакция на горе может быть:</vt:lpstr>
      <vt:lpstr>Последствия утраты </vt:lpstr>
      <vt:lpstr>Помощь ребенку в кризисной ситуации</vt:lpstr>
      <vt:lpstr> Стадии переживания утраты</vt:lpstr>
      <vt:lpstr>Этапы коррекционной помощи</vt:lpstr>
      <vt:lpstr>Методы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Знакомство, установление эмпатического контакта. 2. Прояснение запроса (что волнует, беспокоит, тревожит?). 3. Прояснение картины мира ребенка (присоединение к взглядам взрослых членов семьи: атеизм или определенная конфессия). Если ребенок – подросток, прояснение и принятие его картины мира. 4. Формирование доступа ребенка к своим ресурсам. 5. Прояснение истории взаимоотношений с умершим человеком. 6. «Отреагирование» негативных переживаний, завершение незавершенных отношений с умершим. 7. Прощание с близким человеком.</dc:title>
  <dc:creator>My Computer</dc:creator>
  <cp:lastModifiedBy>My Computer</cp:lastModifiedBy>
  <cp:revision>55</cp:revision>
  <dcterms:created xsi:type="dcterms:W3CDTF">2022-11-14T16:53:36Z</dcterms:created>
  <dcterms:modified xsi:type="dcterms:W3CDTF">2022-11-22T11:38:03Z</dcterms:modified>
</cp:coreProperties>
</file>